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72" r:id="rId3"/>
    <p:sldId id="265" r:id="rId4"/>
    <p:sldId id="264" r:id="rId5"/>
    <p:sldId id="266" r:id="rId6"/>
    <p:sldId id="257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60"/>
  </p:normalViewPr>
  <p:slideViewPr>
    <p:cSldViewPr>
      <p:cViewPr varScale="1">
        <p:scale>
          <a:sx n="104" d="100"/>
          <a:sy n="104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7A0FA81-C37F-4767-8E5A-BCC3C7145AF0}" type="datetimeFigureOut">
              <a:rPr lang="id-ID" smtClean="0"/>
              <a:pPr/>
              <a:t>16/09/2022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95FF1F-3AB3-42E7-94ED-570D1194EB0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dijahali@rocket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IEALAMADRID\Downloads\WhatsApp Image 2021-08-30 at 10.45.30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8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8680"/>
            <a:ext cx="1728192" cy="28803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052736"/>
            <a:ext cx="61561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Nama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Dian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Amaliah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Nawir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, </a:t>
            </a:r>
            <a:r>
              <a:rPr lang="en-US" sz="1600" b="1" dirty="0" err="1"/>
              <a:t>S.Ft</a:t>
            </a:r>
            <a:r>
              <a:rPr lang="en-US" sz="1600" b="1" dirty="0"/>
              <a:t>, </a:t>
            </a:r>
            <a:r>
              <a:rPr lang="en-US" sz="1600" b="1" dirty="0" err="1"/>
              <a:t>physio</a:t>
            </a:r>
            <a:r>
              <a:rPr lang="en-US" sz="1600" b="1" dirty="0"/>
              <a:t>, </a:t>
            </a:r>
            <a:r>
              <a:rPr lang="en-US" sz="1600" b="1" dirty="0" err="1"/>
              <a:t>M.Kes</a:t>
            </a:r>
            <a:endParaRPr lang="en-US" sz="1600" b="1" dirty="0"/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Tempat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tgl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Lahir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Ujung Pandang, 7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Desember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 1990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Jenis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kelamin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Perempuan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Alamat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Jl.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Kumala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II Selatan, Makassar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Agama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Islam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No. HP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085255317020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Email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dianamaliah92@yahoo.com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7" y="4060032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6" y="4580731"/>
            <a:ext cx="179700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en-US" altLang="en-US" sz="1400" dirty="0" err="1" smtClean="0">
                <a:latin typeface="Times New Roman" panose="02020603050405020304" pitchFamily="18" charset="0"/>
              </a:rPr>
              <a:t>Profesi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Biomedik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d-ID" altLang="en-US" sz="1400" dirty="0" smtClean="0">
                <a:latin typeface="Times New Roman" panose="02020603050405020304" pitchFamily="18" charset="0"/>
              </a:rPr>
              <a:t>                                        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4580731"/>
            <a:ext cx="5224463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  <a:endParaRPr lang="en-US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10" descr="D:\FISIOTERAPI FIK\Dian Amalia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165618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1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IEALAMADRID\Downloads\WhatsApp Image 2021-08-30 at 10.26.51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618" y="464613"/>
            <a:ext cx="1962621" cy="36004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 pitchFamily="18" charset="0"/>
                <a:cs typeface="Times New Roman" pitchFamily="18" charset="0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052736"/>
            <a:ext cx="58326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Dr. Rusli, S.Or., M.Kes</a:t>
            </a:r>
          </a:p>
          <a:p>
            <a:pPr eaLnBrk="1" hangingPunct="1">
              <a:spcAft>
                <a:spcPts val="838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Jabatan 			: Ketua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Jurusan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Fisioterapi</a:t>
            </a: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: Ujung Pandang, 24 Sep 1981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		: Laki-Laki</a:t>
            </a: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Jl. Dg Ramang Km.16 Lr. 2b No.9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Agama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Islam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No. HP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08530087060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:ruslifik@unm.ac.id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372720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13"/>
              </a:spcAft>
            </a:pPr>
            <a:r>
              <a:rPr lang="en-US" altLang="en-US" sz="600" b="1" dirty="0" err="1">
                <a:solidFill>
                  <a:srgbClr val="A5A5A5"/>
                </a:solidFill>
                <a:latin typeface="Times New Roman" pitchFamily="18" charset="0"/>
                <a:cs typeface="Times New Roman" pitchFamily="18" charset="0"/>
              </a:rPr>
              <a:t>ifl</a:t>
            </a:r>
            <a:r>
              <a:rPr lang="en-US" altLang="en-US" sz="600" b="1" dirty="0">
                <a:solidFill>
                  <a:srgbClr val="A5A5A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94" y="4653136"/>
            <a:ext cx="20850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id-ID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S3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577" y="4639269"/>
            <a:ext cx="461290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 UNIVERSITAS 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NEGERI MAKASSAR</a:t>
            </a:r>
            <a:endParaRPr lang="en-US" alt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 UNIVERSITAS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 AIRLANGGA SURABAYA</a:t>
            </a:r>
          </a:p>
          <a:p>
            <a:pPr eaLnBrk="1" hangingPunct="1">
              <a:lnSpc>
                <a:spcPct val="200000"/>
              </a:lnSpc>
            </a:pP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: UNIVERSITAS SURABAYA  </a:t>
            </a:r>
            <a:endParaRPr lang="en-US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AIEALAMADRID\Downloads\WhatsApp Image 2021-08-30 at 10.14.58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6156"/>
            <a:ext cx="2232248" cy="2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332656"/>
            <a:ext cx="2088232" cy="432048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 pitchFamily="18" charset="0"/>
                <a:cs typeface="Times New Roman" pitchFamily="18" charset="0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908720"/>
            <a:ext cx="56521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Sarifin G. S.Or., M.Kes</a:t>
            </a:r>
          </a:p>
          <a:p>
            <a:pPr eaLnBrk="1" hangingPunct="1">
              <a:spcAft>
                <a:spcPts val="838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Jabatan			: Sek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retaris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Jurusan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Fisioterapi</a:t>
            </a: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: Lappacenrana, 27 Okt 1980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		: Laki-Laki</a:t>
            </a: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Jl. Monginsidi No.19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Agama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Islam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No. HP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0812-3009-5715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sarifin.g@unm.ac.id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437112"/>
            <a:ext cx="5939855" cy="36004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998169"/>
            <a:ext cx="2062716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01219"/>
            <a:ext cx="4612903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 UNIVERSITAS 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NEGERI 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MAKASSAR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UNIVERSITAS AIRLANGGA SURABAYA </a:t>
            </a:r>
            <a:endParaRPr lang="en-US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hatsApp Image 2020-09-09 at 13.25.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73376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332656"/>
            <a:ext cx="2088232" cy="432048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 pitchFamily="18" charset="0"/>
                <a:cs typeface="Times New Roman" pitchFamily="18" charset="0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908720"/>
            <a:ext cx="56521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Arimbi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, S.Or.,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M.Pd</a:t>
            </a:r>
            <a:endParaRPr lang="id-ID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838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Jabatan			: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Lab.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Fisioterapi</a:t>
            </a: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Ujung Pandang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Mei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198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id-ID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		: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endParaRPr lang="id-ID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Jl.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Dg. Tata 3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Parang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Tambung</a:t>
            </a:r>
            <a:endParaRPr lang="id-ID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Agama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Islam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No. HP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08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5242114426</a:t>
            </a:r>
            <a:endParaRPr lang="id-ID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			: </a:t>
            </a:r>
            <a:r>
              <a:rPr lang="en-US" altLang="en-US" sz="1600" b="1" dirty="0" err="1" smtClean="0">
                <a:latin typeface="Times New Roman" pitchFamily="18" charset="0"/>
                <a:cs typeface="Times New Roman" pitchFamily="18" charset="0"/>
              </a:rPr>
              <a:t>arimbi</a:t>
            </a:r>
            <a:r>
              <a:rPr lang="id-ID" altLang="en-US" sz="1600" b="1" dirty="0" smtClean="0">
                <a:latin typeface="Times New Roman" pitchFamily="18" charset="0"/>
                <a:cs typeface="Times New Roman" pitchFamily="18" charset="0"/>
              </a:rPr>
              <a:t>@unm.ac.id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293096"/>
            <a:ext cx="5939855" cy="360040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073" y="4509120"/>
            <a:ext cx="221623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Olahraga</a:t>
            </a:r>
            <a:endParaRPr lang="id-ID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dirty="0" smtClean="0">
                <a:latin typeface="Times New Roman" pitchFamily="18" charset="0"/>
                <a:cs typeface="Times New Roman" pitchFamily="18" charset="0"/>
              </a:rPr>
              <a:t>S3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  <a:cs typeface="Times New Roman" pitchFamily="18" charset="0"/>
              </a:rPr>
              <a:t>Kedokteran</a:t>
            </a: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445" y="4509120"/>
            <a:ext cx="461290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 UNIVERSITAS 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NEGERI MAKASSAR</a:t>
            </a:r>
            <a:endParaRPr lang="en-US" alt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: UNIVERSITAS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NEGERI MAKASSAR</a:t>
            </a:r>
            <a:endParaRPr lang="id-ID" alt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: UNIVERSITAS 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HASANUDDIN</a:t>
            </a:r>
            <a:r>
              <a:rPr lang="id-ID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:\Users\AIEALAMADRID\Downloads\WhatsApp Image 2021-08-30 at 00.10.3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2" y="1026108"/>
            <a:ext cx="1717700" cy="211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8680"/>
            <a:ext cx="1728192" cy="28803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052736"/>
            <a:ext cx="61561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Nama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Asdar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Fajrin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Multazam,S.Ft,physio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M.Kes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Tempat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tgl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Lahir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: Ujung Pandang,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14 Mei 1990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Jenis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kelamin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Laki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-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laki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Alamat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Jl.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Pongtiku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. 1 No. 9 Makassar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Agama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Islam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No. HP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08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1242859798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Email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asdarfajrin@gmail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.com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7" y="4060032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6" y="4580731"/>
            <a:ext cx="179700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en-US" altLang="en-US" sz="1400" dirty="0" err="1" smtClean="0">
                <a:latin typeface="Times New Roman" panose="02020603050405020304" pitchFamily="18" charset="0"/>
              </a:rPr>
              <a:t>Profesi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Biomedik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/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Ilmu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Faal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d-ID" altLang="en-US" sz="1400" dirty="0" smtClean="0">
                <a:latin typeface="Times New Roman" panose="02020603050405020304" pitchFamily="18" charset="0"/>
              </a:rPr>
              <a:t>                                        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4580731"/>
            <a:ext cx="5224463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  <a:endParaRPr lang="en-US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asd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35844"/>
            <a:ext cx="1800201" cy="21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8680"/>
            <a:ext cx="1728192" cy="28803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052736"/>
            <a:ext cx="61561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Nama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err="1"/>
              <a:t>M</a:t>
            </a:r>
            <a:r>
              <a:rPr lang="en-US" sz="1600" b="1" dirty="0" err="1" smtClean="0"/>
              <a:t>ariyal</a:t>
            </a:r>
            <a:r>
              <a:rPr lang="en-US" sz="1600" b="1" dirty="0" smtClean="0"/>
              <a:t> </a:t>
            </a:r>
            <a:r>
              <a:rPr lang="en-US" sz="1600" b="1" dirty="0" err="1"/>
              <a:t>Qibtiyah</a:t>
            </a:r>
            <a:r>
              <a:rPr lang="en-US" sz="1600" b="1" dirty="0"/>
              <a:t>, </a:t>
            </a:r>
            <a:r>
              <a:rPr lang="en-US" sz="1600" b="1" dirty="0" err="1"/>
              <a:t>S.Ft</a:t>
            </a:r>
            <a:r>
              <a:rPr lang="en-US" sz="1600" b="1" dirty="0"/>
              <a:t>, </a:t>
            </a:r>
            <a:r>
              <a:rPr lang="en-US" sz="1600" b="1" dirty="0" err="1"/>
              <a:t>physio</a:t>
            </a:r>
            <a:r>
              <a:rPr lang="en-US" sz="1600" b="1" dirty="0"/>
              <a:t>, </a:t>
            </a:r>
            <a:r>
              <a:rPr lang="en-US" sz="1600" b="1" dirty="0" err="1"/>
              <a:t>M.Biomed</a:t>
            </a:r>
            <a:endParaRPr lang="en-US" sz="1600" b="1" dirty="0"/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Tempat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tgl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Lahir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Watampone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, 14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Januari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1994</a:t>
            </a:r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Jenis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kelamin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Perempuan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Alamat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Jl.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Leimena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No. 14 C/96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Agama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Islam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No. HP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085894256608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Email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mariyalqibtiyah2017@gmail.com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7" y="4060032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6" y="4580731"/>
            <a:ext cx="179700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en-US" altLang="en-US" sz="1400" dirty="0" err="1" smtClean="0">
                <a:latin typeface="Times New Roman" panose="02020603050405020304" pitchFamily="18" charset="0"/>
              </a:rPr>
              <a:t>Profesi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Biomedik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d-ID" altLang="en-US" sz="1400" dirty="0" smtClean="0">
                <a:latin typeface="Times New Roman" panose="02020603050405020304" pitchFamily="18" charset="0"/>
              </a:rPr>
              <a:t>                                        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4580731"/>
            <a:ext cx="5224463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INDONESIA</a:t>
            </a:r>
            <a:endParaRPr lang="en-US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10" descr="C:\Users\LENOVO\Downloads\WhatsApp Image 2020-11-16 at 13.19.4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5698"/>
            <a:ext cx="1656184" cy="225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7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8680"/>
            <a:ext cx="1728192" cy="28803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052736"/>
            <a:ext cx="61561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Nama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id-ID" sz="1600" b="1" dirty="0"/>
              <a:t>Harvina Mukrim</a:t>
            </a:r>
            <a:r>
              <a:rPr lang="en-US" sz="1600" b="1" dirty="0"/>
              <a:t>, </a:t>
            </a:r>
            <a:r>
              <a:rPr lang="en-US" sz="1600" b="1" dirty="0" err="1"/>
              <a:t>S.Ft</a:t>
            </a:r>
            <a:r>
              <a:rPr lang="en-US" sz="1600" b="1" dirty="0"/>
              <a:t>, </a:t>
            </a:r>
            <a:r>
              <a:rPr lang="en-US" sz="1600" b="1" dirty="0" err="1"/>
              <a:t>physio</a:t>
            </a:r>
            <a:r>
              <a:rPr lang="en-US" sz="1600" b="1" dirty="0"/>
              <a:t>, </a:t>
            </a:r>
            <a:r>
              <a:rPr lang="en-US" sz="1600" b="1" dirty="0" err="1"/>
              <a:t>M.Kes</a:t>
            </a:r>
            <a:endParaRPr lang="en-US" sz="1600" b="1" dirty="0"/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Tempat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tgl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Lahir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Sidrap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, 11 September 1991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Jenis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kelamin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Perempuan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Alamat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NTI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Fd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28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Agama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Islam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No. HP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085290697777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Email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vhinamukrimmukrim@gmail.com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7" y="4060032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6" y="4580731"/>
            <a:ext cx="179700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en-US" altLang="en-US" sz="1400" dirty="0" err="1" smtClean="0">
                <a:latin typeface="Times New Roman" panose="02020603050405020304" pitchFamily="18" charset="0"/>
              </a:rPr>
              <a:t>Profesi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Promosi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Kesehatan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d-ID" altLang="en-US" sz="1400" dirty="0" smtClean="0">
                <a:latin typeface="Times New Roman" panose="02020603050405020304" pitchFamily="18" charset="0"/>
              </a:rPr>
              <a:t>                                        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4580731"/>
            <a:ext cx="5224463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MUSLIM  INDONESIA</a:t>
            </a:r>
            <a:endParaRPr lang="en-US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C:\Users\LENOVO\Downloads\WhatsApp Image 2020-11-16 at 13.59.5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65618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5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89B90-7728-4BB0-B8A9-8B087747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8680"/>
            <a:ext cx="1728192" cy="28803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DATA PRIBADI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2841F-CC57-4F42-80B5-4EC949EB5C37}"/>
              </a:ext>
            </a:extLst>
          </p:cNvPr>
          <p:cNvSpPr/>
          <p:nvPr/>
        </p:nvSpPr>
        <p:spPr>
          <a:xfrm>
            <a:off x="7704137" y="996157"/>
            <a:ext cx="74613" cy="79375"/>
          </a:xfrm>
          <a:prstGeom prst="rect">
            <a:avLst/>
          </a:prstGeom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550" i="1">
                <a:solidFill>
                  <a:srgbClr val="A5A5A5"/>
                </a:solidFill>
                <a:latin typeface="Times New Roman"/>
              </a:rPr>
              <a:t>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5EB9-B33A-47FE-B8C1-EAB3BAE7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052736"/>
            <a:ext cx="61561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Nama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id-ID" sz="1600" b="1" dirty="0"/>
              <a:t>Andi Ummul Hairi</a:t>
            </a:r>
            <a:r>
              <a:rPr lang="en-US" sz="1600" b="1" dirty="0"/>
              <a:t>, </a:t>
            </a:r>
            <a:r>
              <a:rPr lang="en-US" sz="1600" b="1" dirty="0" err="1"/>
              <a:t>S.Ft</a:t>
            </a:r>
            <a:r>
              <a:rPr lang="en-US" sz="1600" b="1" dirty="0"/>
              <a:t>, </a:t>
            </a:r>
            <a:r>
              <a:rPr lang="en-US" sz="1600" b="1" dirty="0" err="1"/>
              <a:t>physio</a:t>
            </a:r>
            <a:r>
              <a:rPr lang="en-US" sz="1600" b="1" dirty="0"/>
              <a:t>, </a:t>
            </a:r>
            <a:r>
              <a:rPr lang="en-US" sz="1600" b="1" dirty="0" err="1"/>
              <a:t>M.Kes</a:t>
            </a:r>
            <a:endParaRPr lang="en-US" sz="1600" b="1" dirty="0"/>
          </a:p>
          <a:p>
            <a:pPr eaLnBrk="1" hangingPunct="1">
              <a:spcAft>
                <a:spcPts val="838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Tempat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tgl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Lahir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Kendari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, 28 Mei 1990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</a:rPr>
              <a:t>Jenis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kelamin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	: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Perempuan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id-ID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Alamat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Jl.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Perintis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</a:rPr>
              <a:t>Kemerdekaan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07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Agama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Islam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No. HP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085299984333</a:t>
            </a:r>
            <a:endParaRPr lang="id-ID" altLang="en-US" sz="1600" b="1" dirty="0" smtClean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475"/>
              </a:spcAft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Email</a:t>
            </a:r>
            <a:r>
              <a:rPr lang="id-ID" altLang="en-US" sz="1600" b="1" dirty="0" smtClean="0">
                <a:latin typeface="Times New Roman" panose="02020603050405020304" pitchFamily="18" charset="0"/>
              </a:rPr>
              <a:t>		: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rhyrhyummul@gmail.com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4C6B7-792F-4AE0-9373-2A80EF6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7" y="1264443"/>
            <a:ext cx="197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  <a:spcBef>
                <a:spcPts val="1675"/>
              </a:spcBef>
            </a:pPr>
            <a:endParaRPr lang="en-US" altLang="en-US" sz="1200" u="sng" dirty="0">
              <a:solidFill>
                <a:srgbClr val="0563C1"/>
              </a:solidFill>
              <a:latin typeface="Times New Roman" panose="02020603050405020304" pitchFamily="18" charset="0"/>
              <a:hlinkClick r:id="rId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134E-DC35-42D8-9573-AB9621E3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7" y="4060032"/>
            <a:ext cx="6011863" cy="352424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213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PENDIDIKAN</a:t>
            </a:r>
            <a:endParaRPr lang="en-US" alt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F1298-5F5F-4EE2-B08D-9E8A6B01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6" y="4580731"/>
            <a:ext cx="179700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1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en-US" altLang="en-US" sz="1400" dirty="0" err="1" smtClean="0">
                <a:latin typeface="Times New Roman" panose="02020603050405020304" pitchFamily="18" charset="0"/>
              </a:rPr>
              <a:t>Profesi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Fisioterapi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2275"/>
              </a:lnSpc>
            </a:pPr>
            <a:r>
              <a:rPr lang="id-ID" altLang="en-US" sz="1400" dirty="0" smtClean="0">
                <a:latin typeface="Times New Roman" panose="02020603050405020304" pitchFamily="18" charset="0"/>
              </a:rPr>
              <a:t>S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1400" dirty="0" err="1" smtClean="0">
                <a:latin typeface="Times New Roman" panose="02020603050405020304" pitchFamily="18" charset="0"/>
              </a:rPr>
              <a:t>Biomedik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d-ID" altLang="en-US" sz="1400" dirty="0" smtClean="0">
                <a:latin typeface="Times New Roman" panose="02020603050405020304" pitchFamily="18" charset="0"/>
              </a:rPr>
              <a:t>                                        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D3890-577C-4CB4-9F7C-A5D806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4580731"/>
            <a:ext cx="5224463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</a:p>
          <a:p>
            <a:pPr eaLnBrk="1" hangingPunct="1">
              <a:lnSpc>
                <a:spcPts val="2275"/>
              </a:lnSpc>
            </a:pPr>
            <a:r>
              <a:rPr lang="en-US" altLang="en-US" sz="1400" b="1" dirty="0" smtClean="0">
                <a:latin typeface="Times New Roman" panose="02020603050405020304" pitchFamily="18" charset="0"/>
              </a:rPr>
              <a:t>: UNIVERSITAS HASANUDDIN</a:t>
            </a:r>
            <a:endParaRPr lang="en-US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818088"/>
            <a:ext cx="1656184" cy="217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4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718</TotalTime>
  <Words>203</Words>
  <Application>Microsoft Office PowerPoint</Application>
  <PresentationFormat>On-screen Show (4:3)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Sandry</dc:creator>
  <cp:lastModifiedBy>User</cp:lastModifiedBy>
  <cp:revision>58</cp:revision>
  <dcterms:created xsi:type="dcterms:W3CDTF">2020-09-10T01:13:26Z</dcterms:created>
  <dcterms:modified xsi:type="dcterms:W3CDTF">2022-09-16T05:23:11Z</dcterms:modified>
</cp:coreProperties>
</file>